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5" r:id="rId2"/>
    <p:sldId id="289" r:id="rId3"/>
    <p:sldId id="290" r:id="rId4"/>
    <p:sldId id="292" r:id="rId5"/>
    <p:sldId id="296" r:id="rId6"/>
    <p:sldId id="305" r:id="rId7"/>
    <p:sldId id="295" r:id="rId8"/>
    <p:sldId id="298" r:id="rId9"/>
    <p:sldId id="300" r:id="rId10"/>
    <p:sldId id="301" r:id="rId11"/>
    <p:sldId id="297" r:id="rId12"/>
    <p:sldId id="302" r:id="rId13"/>
    <p:sldId id="303" r:id="rId14"/>
    <p:sldId id="304" r:id="rId15"/>
    <p:sldId id="294" r:id="rId16"/>
    <p:sldId id="291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38CF23-2B22-4683-A669-4BC65AAC2F20}">
          <p14:sldIdLst>
            <p14:sldId id="265"/>
            <p14:sldId id="289"/>
            <p14:sldId id="290"/>
            <p14:sldId id="292"/>
            <p14:sldId id="296"/>
            <p14:sldId id="305"/>
            <p14:sldId id="295"/>
            <p14:sldId id="298"/>
            <p14:sldId id="300"/>
            <p14:sldId id="301"/>
            <p14:sldId id="297"/>
            <p14:sldId id="302"/>
            <p14:sldId id="303"/>
            <p14:sldId id="304"/>
            <p14:sldId id="294"/>
            <p14:sldId id="291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91" autoAdjust="0"/>
    <p:restoredTop sz="79598" autoAdjust="0"/>
  </p:normalViewPr>
  <p:slideViewPr>
    <p:cSldViewPr>
      <p:cViewPr varScale="1">
        <p:scale>
          <a:sx n="110" d="100"/>
          <a:sy n="110" d="100"/>
        </p:scale>
        <p:origin x="1200" y="114"/>
      </p:cViewPr>
      <p:guideLst>
        <p:guide pos="3840"/>
        <p:guide pos="6816"/>
        <p:guide pos="8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2652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1/5/2018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1/5/2018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26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4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98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10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51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01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61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53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92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16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74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1/5/2018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1/5/2018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1/5/2018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1/5/2018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1/5/2018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1/5/2018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1/5/2018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1/5/2018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1/5/2018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1/5/2018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1/5/2018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1/5/2018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1/5/2018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TalktoAnonymous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Chat online, anonymously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"/>
            <a:ext cx="1219199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267">
        <p:fade/>
      </p:transition>
    </mc:Choice>
    <mc:Fallback>
      <p:transition spd="med" advTm="12267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C07A7C-50D6-4B71-9647-11110F89E36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Functionality:  Messenger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0B48F-55EE-4BED-9478-10333C3B7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24000"/>
            <a:ext cx="10363200" cy="467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9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C07A7C-50D6-4B71-9647-11110F89E364}"/>
              </a:ext>
            </a:extLst>
          </p:cNvPr>
          <p:cNvSpPr txBox="1">
            <a:spLocks/>
          </p:cNvSpPr>
          <p:nvPr/>
        </p:nvSpPr>
        <p:spPr>
          <a:xfrm>
            <a:off x="-32426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Functionality Mobile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21D852-6510-435A-BF3A-10149DF74F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436" y="1836978"/>
            <a:ext cx="1764792" cy="3369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7C30D2-C117-409D-984D-FC2B6B236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59" y="1828800"/>
            <a:ext cx="1764792" cy="3377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5798C1-982A-4060-A971-D7DB6F8A99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883" y="1841884"/>
            <a:ext cx="1764792" cy="33696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2AF4A4-8CAE-4F5A-881C-49AB939AF1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07" y="1840249"/>
            <a:ext cx="1764792" cy="33696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57D4AE-A167-4952-B281-BA50D535DE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1" y="1835342"/>
            <a:ext cx="1762778" cy="33778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D97E56-03D8-46B4-875C-B3464D7FC65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23" y="1838614"/>
            <a:ext cx="1730100" cy="336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C07A7C-50D6-4B71-9647-11110F89E364}"/>
              </a:ext>
            </a:extLst>
          </p:cNvPr>
          <p:cNvSpPr txBox="1">
            <a:spLocks/>
          </p:cNvSpPr>
          <p:nvPr/>
        </p:nvSpPr>
        <p:spPr>
          <a:xfrm>
            <a:off x="-32426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Functionality Firebase Authentication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B69E4C-070D-48A3-96D4-AE1AF8235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74" y="1600200"/>
            <a:ext cx="10210800" cy="481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7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C07A7C-50D6-4B71-9647-11110F89E364}"/>
              </a:ext>
            </a:extLst>
          </p:cNvPr>
          <p:cNvSpPr txBox="1">
            <a:spLocks/>
          </p:cNvSpPr>
          <p:nvPr/>
        </p:nvSpPr>
        <p:spPr>
          <a:xfrm>
            <a:off x="-32426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Functionality Firebase Storage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D37817-F4F7-4D44-8375-B309D988C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426" y="1905000"/>
            <a:ext cx="12192000" cy="36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3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C07A7C-50D6-4B71-9647-11110F89E364}"/>
              </a:ext>
            </a:extLst>
          </p:cNvPr>
          <p:cNvSpPr txBox="1">
            <a:spLocks/>
          </p:cNvSpPr>
          <p:nvPr/>
        </p:nvSpPr>
        <p:spPr>
          <a:xfrm>
            <a:off x="-32426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Functionality Firebase Database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F20857-D31F-45ED-AA88-A150555C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74" y="1524000"/>
            <a:ext cx="11049000" cy="495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4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C07A7C-50D6-4B71-9647-11110F89E364}"/>
              </a:ext>
            </a:extLst>
          </p:cNvPr>
          <p:cNvSpPr txBox="1">
            <a:spLocks/>
          </p:cNvSpPr>
          <p:nvPr/>
        </p:nvSpPr>
        <p:spPr>
          <a:xfrm>
            <a:off x="0" y="13855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Improvements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BC2FD8-E584-46E2-A4B4-FF3DE048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927" y="2590800"/>
            <a:ext cx="5791200" cy="2549236"/>
          </a:xfrm>
        </p:spPr>
        <p:txBody>
          <a:bodyPr/>
          <a:lstStyle/>
          <a:p>
            <a:r>
              <a:rPr lang="en-US" b="1" dirty="0"/>
              <a:t>Deleting and editing messages</a:t>
            </a:r>
          </a:p>
          <a:p>
            <a:r>
              <a:rPr lang="en-US" b="1" dirty="0"/>
              <a:t>Implement anonymous log in</a:t>
            </a:r>
          </a:p>
          <a:p>
            <a:r>
              <a:rPr lang="en-US" b="1" dirty="0"/>
              <a:t>Add file sharing capability</a:t>
            </a:r>
          </a:p>
          <a:p>
            <a:r>
              <a:rPr lang="en-US" b="1" dirty="0"/>
              <a:t>Allow user to create and edit profile</a:t>
            </a:r>
          </a:p>
          <a:p>
            <a:r>
              <a:rPr lang="en-US" b="1" dirty="0"/>
              <a:t>Improve UI</a:t>
            </a:r>
          </a:p>
          <a:p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3CED13-023F-4119-A6D8-1753FE1836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05000"/>
            <a:ext cx="5486400" cy="39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09800"/>
            <a:ext cx="5715000" cy="3962400"/>
          </a:xfrm>
        </p:spPr>
        <p:txBody>
          <a:bodyPr>
            <a:normAutofit/>
          </a:bodyPr>
          <a:lstStyle/>
          <a:p>
            <a:r>
              <a:rPr lang="en-US" b="1" dirty="0"/>
              <a:t>Help people work through things that are bothering them in an anonymous way</a:t>
            </a:r>
          </a:p>
          <a:p>
            <a:r>
              <a:rPr lang="en-US" b="1" dirty="0"/>
              <a:t>Provides a safe environment to talk about difficult subjects</a:t>
            </a:r>
          </a:p>
          <a:p>
            <a:r>
              <a:rPr lang="en-US" b="1" dirty="0"/>
              <a:t>A great reliever of boredom</a:t>
            </a:r>
          </a:p>
          <a:p>
            <a:r>
              <a:rPr lang="en-US" b="1" dirty="0"/>
              <a:t>May alleviate loneliness</a:t>
            </a:r>
          </a:p>
          <a:p>
            <a:r>
              <a:rPr lang="en-US" b="1" dirty="0"/>
              <a:t>Profanity is blocked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352ABA-A252-4996-A373-80D1E0287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71600"/>
          </a:xfr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	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87917-8784-4F7A-8903-BEF39DBC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9" y="1905000"/>
            <a:ext cx="5649759" cy="3124200"/>
          </a:xfrm>
          <a:prstGeom prst="rect">
            <a:avLst/>
          </a:prstGeom>
          <a:effectLst>
            <a:softEdge rad="406400"/>
          </a:effectLst>
        </p:spPr>
      </p:pic>
    </p:spTree>
    <p:extLst>
      <p:ext uri="{BB962C8B-B14F-4D97-AF65-F5344CB8AC3E}">
        <p14:creationId xmlns:p14="http://schemas.microsoft.com/office/powerpoint/2010/main" val="21934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TalktoAnonymous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When you like to chat online, but want to stay anonymous</a:t>
            </a:r>
          </a:p>
        </p:txBody>
      </p:sp>
    </p:spTree>
    <p:extLst>
      <p:ext uri="{BB962C8B-B14F-4D97-AF65-F5344CB8AC3E}">
        <p14:creationId xmlns:p14="http://schemas.microsoft.com/office/powerpoint/2010/main" val="333281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0"/>
                <a:lumOff val="100000"/>
              </a:schemeClr>
            </a:gs>
            <a:gs pos="60000">
              <a:schemeClr val="bg2"/>
            </a:gs>
            <a:gs pos="100000">
              <a:schemeClr val="bg2">
                <a:lumMod val="9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057400"/>
            <a:ext cx="4572000" cy="4114800"/>
          </a:xfrm>
        </p:spPr>
        <p:txBody>
          <a:bodyPr>
            <a:normAutofit/>
          </a:bodyPr>
          <a:lstStyle/>
          <a:p>
            <a:r>
              <a:rPr lang="en-US" b="1" dirty="0"/>
              <a:t>Have you ever had a great day but didn’t have anyone to share it with?</a:t>
            </a:r>
          </a:p>
          <a:p>
            <a:r>
              <a:rPr lang="en-US" b="1" dirty="0"/>
              <a:t> How about a bizarre event that you would like to discuss with someone who won’t think you are crazy?</a:t>
            </a:r>
          </a:p>
          <a:p>
            <a:r>
              <a:rPr lang="en-US" b="1" dirty="0"/>
              <a:t> Or even just venting about something that annoys you.</a:t>
            </a:r>
          </a:p>
          <a:p>
            <a:r>
              <a:rPr lang="en-US" b="1" dirty="0"/>
              <a:t> With the Talk To Anonymous App you can do all of those things.</a:t>
            </a:r>
          </a:p>
          <a:p>
            <a:endParaRPr lang="en-US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CE9CD7-4C37-45F0-9BDA-3B394A70079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Project Description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DFE847-CDDB-4117-9871-88623C368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438397"/>
            <a:ext cx="5760720" cy="223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3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0" y="2499617"/>
            <a:ext cx="3581400" cy="3554819"/>
          </a:xfrm>
        </p:spPr>
        <p:txBody>
          <a:bodyPr wrap="square">
            <a:spAutoFit/>
          </a:bodyPr>
          <a:lstStyle/>
          <a:p>
            <a:pPr marL="342900" indent="-342900"/>
            <a:r>
              <a:rPr lang="en-US" b="1" dirty="0"/>
              <a:t>Chat with others anonymously about personal topics</a:t>
            </a:r>
          </a:p>
          <a:p>
            <a:pPr marL="342900" indent="-342900"/>
            <a:r>
              <a:rPr lang="en-US" b="1" dirty="0"/>
              <a:t>No personal information gets stored </a:t>
            </a:r>
          </a:p>
          <a:p>
            <a:pPr marL="342900" indent="-342900"/>
            <a:r>
              <a:rPr lang="en-US" b="1" dirty="0"/>
              <a:t>Real-time</a:t>
            </a:r>
          </a:p>
          <a:p>
            <a:pPr marL="342900" indent="-342900"/>
            <a:r>
              <a:rPr lang="en-US" b="1" dirty="0"/>
              <a:t>With Talk to Anonymous you can talk to other people, anonymously in real time.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D93861-C580-4C68-94B3-D90ACAB13A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Motivation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04CEFA-96C6-4FFA-9A72-AA7869F6FE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" t="12525" r="1090" b="8552"/>
          <a:stretch/>
        </p:blipFill>
        <p:spPr bwMode="auto">
          <a:xfrm>
            <a:off x="381000" y="1981200"/>
            <a:ext cx="7795078" cy="4038600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658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71600"/>
          </a:xfr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	Team Efforts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1120" y="1707983"/>
            <a:ext cx="9509760" cy="335584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Peer programming for setup and programming tasks</a:t>
            </a:r>
          </a:p>
          <a:p>
            <a:r>
              <a:rPr lang="en-US" b="1" dirty="0"/>
              <a:t>Firebase authentication and database </a:t>
            </a:r>
          </a:p>
          <a:p>
            <a:r>
              <a:rPr lang="en-US" b="1" dirty="0"/>
              <a:t>Trello to track and divide the requirements into individual tasks </a:t>
            </a:r>
          </a:p>
          <a:p>
            <a:r>
              <a:rPr lang="en-US" b="1" dirty="0" err="1"/>
              <a:t>Gitflow</a:t>
            </a:r>
            <a:r>
              <a:rPr lang="en-US" b="1" dirty="0"/>
              <a:t> to seamlessly work independently and collaborate our work without stepping on each other.</a:t>
            </a:r>
          </a:p>
          <a:p>
            <a:r>
              <a:rPr lang="en-US" b="1" dirty="0"/>
              <a:t>Implemented GitHub code review via pull requests</a:t>
            </a:r>
          </a:p>
          <a:p>
            <a:r>
              <a:rPr lang="en-US" b="1" dirty="0"/>
              <a:t>Applied profanity filter with </a:t>
            </a:r>
            <a:r>
              <a:rPr lang="en-US" b="1" dirty="0" err="1"/>
              <a:t>ParallelDots</a:t>
            </a:r>
            <a:r>
              <a:rPr lang="en-US" b="1" dirty="0"/>
              <a:t> API</a:t>
            </a:r>
          </a:p>
          <a:p>
            <a:r>
              <a:rPr lang="en-US" b="1" dirty="0"/>
              <a:t>Firebase Storage for smileys</a:t>
            </a:r>
          </a:p>
          <a:p>
            <a:r>
              <a:rPr lang="en-US" b="1" dirty="0" err="1"/>
              <a:t>Giphy</a:t>
            </a:r>
            <a:r>
              <a:rPr lang="en-US" b="1" dirty="0"/>
              <a:t> API to display images</a:t>
            </a:r>
          </a:p>
          <a:p>
            <a:endParaRPr lang="en-US" b="1" dirty="0"/>
          </a:p>
        </p:txBody>
      </p:sp>
      <p:sp>
        <p:nvSpPr>
          <p:cNvPr id="4" name="AutoShape 2" descr="Image result for trello logo">
            <a:extLst>
              <a:ext uri="{FF2B5EF4-FFF2-40B4-BE49-F238E27FC236}">
                <a16:creationId xmlns:a16="http://schemas.microsoft.com/office/drawing/2014/main" id="{B43EB9DE-2058-493B-9443-48E84C7800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C06BB-3151-4556-8FCC-7033872F4D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29" y="5734814"/>
            <a:ext cx="2082616" cy="640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BC613-2D13-42EB-A87D-B33666D8E8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337" y="5382116"/>
            <a:ext cx="1339718" cy="1005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2F66B7-3969-43D6-88FB-D8F3A6F3F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907" y="5345500"/>
            <a:ext cx="1280160" cy="10573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631AEB-6335-4AD9-8F8B-700828042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25" y="5475623"/>
            <a:ext cx="1828800" cy="914400"/>
          </a:xfrm>
          <a:prstGeom prst="rect">
            <a:avLst/>
          </a:prstGeom>
        </p:spPr>
      </p:pic>
      <p:sp>
        <p:nvSpPr>
          <p:cNvPr id="5" name="AutoShape 2" descr="Image result for paralleldots logo">
            <a:extLst>
              <a:ext uri="{FF2B5EF4-FFF2-40B4-BE49-F238E27FC236}">
                <a16:creationId xmlns:a16="http://schemas.microsoft.com/office/drawing/2014/main" id="{69590DB7-FF93-4F61-B202-494B3C979A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Image result for paralleldots logo">
            <a:extLst>
              <a:ext uri="{FF2B5EF4-FFF2-40B4-BE49-F238E27FC236}">
                <a16:creationId xmlns:a16="http://schemas.microsoft.com/office/drawing/2014/main" id="{0F2B2C74-3520-4BB2-8C68-FB06F71CAB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F928B4-0364-47CF-BDE4-46B5A03A7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7336" y="5246387"/>
            <a:ext cx="1200515" cy="12005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3FD24-A4B8-4196-BB25-C200857F1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1342" y="5251567"/>
            <a:ext cx="1134560" cy="11233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029DBB-B77A-4138-9FE6-442AB74E5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6347" y="5312176"/>
            <a:ext cx="11239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4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C07A7C-50D6-4B71-9647-11110F89E36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Design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B6C11-1B44-43ED-A966-6CD854DB6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600200"/>
            <a:ext cx="7115078" cy="475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1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C07A7C-50D6-4B71-9647-11110F89E364}"/>
              </a:ext>
            </a:extLst>
          </p:cNvPr>
          <p:cNvSpPr txBox="1">
            <a:spLocks/>
          </p:cNvSpPr>
          <p:nvPr/>
        </p:nvSpPr>
        <p:spPr>
          <a:xfrm>
            <a:off x="-13063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Project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DBA24D-8BFF-4419-A228-53C64C44F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3" y="1524000"/>
            <a:ext cx="7848600" cy="497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4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C07A7C-50D6-4B71-9647-11110F89E36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Functionality:  Sign-In 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7FDF3-C755-4944-9138-B4A129435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00200"/>
            <a:ext cx="9906000" cy="49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8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C07A7C-50D6-4B71-9647-11110F89E36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Functionality:  Sign-Up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8A4DC-C335-4884-854B-6A342BFD5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24000"/>
            <a:ext cx="10134600" cy="505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C07A7C-50D6-4B71-9647-11110F89E36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Functionality:  Dashboard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45FAB-DEED-4AF8-A153-64382A016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47800"/>
            <a:ext cx="10971847" cy="508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4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17271.potx" id="{FAD70E18-2F21-4BAE-983F-13051C6D1C17}" vid="{4B4DF9DC-15EC-4671-A52A-56A08B977F11}"/>
    </a:ext>
  </a:extLst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tf03417271</Template>
  <TotalTime>571</TotalTime>
  <Words>283</Words>
  <Application>Microsoft Office PowerPoint</Application>
  <PresentationFormat>Widescreen</PresentationFormat>
  <Paragraphs>66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Corbel</vt:lpstr>
      <vt:lpstr>Euphemia</vt:lpstr>
      <vt:lpstr>Wingdings</vt:lpstr>
      <vt:lpstr>Banded Design Blue 16x9</vt:lpstr>
      <vt:lpstr>TalktoAnonymous</vt:lpstr>
      <vt:lpstr>PowerPoint Presentation</vt:lpstr>
      <vt:lpstr>PowerPoint Presentation</vt:lpstr>
      <vt:lpstr> Team Efforts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Results</vt:lpstr>
      <vt:lpstr>TalktoAnonymous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Project Plan</dc:title>
  <dc:creator>Chiu, Jack</dc:creator>
  <cp:lastModifiedBy>Pat Carlson</cp:lastModifiedBy>
  <cp:revision>50</cp:revision>
  <dcterms:created xsi:type="dcterms:W3CDTF">2018-01-03T01:57:14Z</dcterms:created>
  <dcterms:modified xsi:type="dcterms:W3CDTF">2018-01-06T06:26:52Z</dcterms:modified>
</cp:coreProperties>
</file>